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38185-61FD-4188-9D32-97891F9E0B78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03E9-10D3-4527-88C3-458B3F5546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28 – (-7)=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- 14 – 28,2 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- 6 +( - 19) =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15 – (-17,2)=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10,7- 4 =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5,7 – 9,1 =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- 4,3 – 8,6 =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- 4,3 – 8,6 =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9 – (- 9,4) =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Вычислить:</a:t>
            </a:r>
            <a:br>
              <a:rPr lang="ru-RU" dirty="0" smtClean="0"/>
            </a:br>
            <a:r>
              <a:rPr lang="ru-RU" dirty="0" smtClean="0"/>
              <a:t>- 7 – (-3,9)=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Вычислить: 28 – (-7)=</vt:lpstr>
      <vt:lpstr>Вычислить: - 6 +( - 19) =</vt:lpstr>
      <vt:lpstr>Вычислить: 15 – (-17,2)=</vt:lpstr>
      <vt:lpstr>Вычислить: 10,7- 4 =</vt:lpstr>
      <vt:lpstr>Вычислить: 5,7 – 9,1 =</vt:lpstr>
      <vt:lpstr>Вычислить: - 4,3 – 8,6 = </vt:lpstr>
      <vt:lpstr>Вычислить: - 4,3 – 8,6 = </vt:lpstr>
      <vt:lpstr>Вычислить: 9 – (- 9,4) =</vt:lpstr>
      <vt:lpstr>Вычислить: - 7 – (-3,9)=</vt:lpstr>
      <vt:lpstr>Вычислить: - 14 – 28,2 =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Вычислить: 28 – (-7)=</dc:title>
  <dc:creator>Ученик 3</dc:creator>
  <cp:lastModifiedBy>Ученик 3</cp:lastModifiedBy>
  <cp:revision>1</cp:revision>
  <dcterms:created xsi:type="dcterms:W3CDTF">2014-02-09T16:49:14Z</dcterms:created>
  <dcterms:modified xsi:type="dcterms:W3CDTF">2014-02-09T16:55:05Z</dcterms:modified>
</cp:coreProperties>
</file>